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2" r:id="rId3"/>
    <p:sldId id="302" r:id="rId4"/>
    <p:sldId id="303" r:id="rId5"/>
    <p:sldId id="260" r:id="rId6"/>
    <p:sldId id="284" r:id="rId7"/>
    <p:sldId id="263" r:id="rId8"/>
    <p:sldId id="265" r:id="rId9"/>
    <p:sldId id="268" r:id="rId10"/>
    <p:sldId id="271" r:id="rId11"/>
    <p:sldId id="272" r:id="rId12"/>
    <p:sldId id="279" r:id="rId13"/>
    <p:sldId id="299" r:id="rId14"/>
    <p:sldId id="273" r:id="rId15"/>
    <p:sldId id="274" r:id="rId16"/>
    <p:sldId id="275" r:id="rId17"/>
    <p:sldId id="277" r:id="rId18"/>
    <p:sldId id="308" r:id="rId19"/>
    <p:sldId id="280" r:id="rId20"/>
    <p:sldId id="281" r:id="rId21"/>
    <p:sldId id="283" r:id="rId22"/>
    <p:sldId id="309" r:id="rId23"/>
    <p:sldId id="286" r:id="rId24"/>
    <p:sldId id="287" r:id="rId25"/>
    <p:sldId id="304" r:id="rId26"/>
    <p:sldId id="305" r:id="rId27"/>
    <p:sldId id="306" r:id="rId28"/>
    <p:sldId id="288" r:id="rId29"/>
    <p:sldId id="307" r:id="rId30"/>
    <p:sldId id="289" r:id="rId31"/>
    <p:sldId id="290" r:id="rId32"/>
    <p:sldId id="297" r:id="rId33"/>
    <p:sldId id="29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6BCDDC"/>
    <a:srgbClr val="D5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5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t>05/10/2018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0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05/10/2018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494262" y="539160"/>
            <a:ext cx="45640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23318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>
                <a:latin typeface="Exo 2" pitchFamily="50" charset="0"/>
              </a:rPr>
              <a:t>chatbot</a:t>
            </a:r>
            <a:r>
              <a:rPr lang="pt-BR" sz="3200" dirty="0">
                <a:latin typeface="Exo 2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84596" y="5192570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349991" y="539160"/>
            <a:ext cx="48526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18812" y="4946348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>
                <a:latin typeface="Exo 2" pitchFamily="50" charset="0"/>
              </a:rPr>
              <a:t>chatbot</a:t>
            </a:r>
            <a:r>
              <a:rPr lang="pt-BR" sz="3200" dirty="0">
                <a:latin typeface="Exo 2" pitchFamily="50" charset="0"/>
              </a:rPr>
              <a:t>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5931" y="818675"/>
            <a:ext cx="4411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>
                <a:latin typeface="Exo 2" pitchFamily="50" charset="0"/>
              </a:rPr>
              <a:t>Interface: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8196" y="207498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4515" y="5885039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48431" y="1828630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2709" y="4315379"/>
            <a:ext cx="3820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556320" y="2970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Plataforma</a:t>
            </a:r>
          </a:p>
          <a:p>
            <a:r>
              <a:rPr lang="pt-BR" b="1" dirty="0"/>
              <a:t>Execução de API e Services</a:t>
            </a:r>
          </a:p>
          <a:p>
            <a:r>
              <a:rPr lang="pt-BR" b="1" dirty="0"/>
              <a:t>Nuvem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79870" y="6061008"/>
            <a:ext cx="363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Sistema de gerenciamento de banco</a:t>
            </a:r>
          </a:p>
          <a:p>
            <a:r>
              <a:rPr lang="pt-BR" b="1" dirty="0" smtClean="0"/>
              <a:t>Linguagem SQL como interface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99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585" y="4077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Cultivo Indoor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292824"/>
            <a:ext cx="9150927" cy="3602839"/>
          </a:xfrm>
        </p:spPr>
        <p:txBody>
          <a:bodyPr>
            <a:noAutofit/>
          </a:bodyPr>
          <a:lstStyle/>
          <a:p>
            <a:r>
              <a:rPr lang="pt-BR" dirty="0">
                <a:latin typeface="Exo 2" pitchFamily="50" charset="0"/>
              </a:rPr>
              <a:t>Trata-se de cultivo em ambiente fechado</a:t>
            </a:r>
          </a:p>
          <a:p>
            <a:r>
              <a:rPr lang="pt-BR" dirty="0">
                <a:latin typeface="Exo 2" pitchFamily="50" charset="0"/>
              </a:rPr>
              <a:t>Luzes artificiais e temperaturas criam ambiente ideal para o desenvolvimento de plantas</a:t>
            </a:r>
          </a:p>
          <a:p>
            <a:r>
              <a:rPr lang="pt-BR" dirty="0">
                <a:latin typeface="Exo 2" pitchFamily="50" charset="0"/>
              </a:rPr>
              <a:t>Estufas</a:t>
            </a:r>
          </a:p>
          <a:p>
            <a:r>
              <a:rPr lang="pt-BR" dirty="0">
                <a:latin typeface="Exo 2" pitchFamily="50" charset="0"/>
              </a:rPr>
              <a:t>Incentivo a alimentação saudável, livre de agrotóxicos, e de</a:t>
            </a:r>
          </a:p>
          <a:p>
            <a:r>
              <a:rPr lang="pt-BR" dirty="0">
                <a:latin typeface="Exo 2" pitchFamily="50" charset="0"/>
              </a:rPr>
              <a:t>grandes pragas, visando lucro em um futuro </a:t>
            </a:r>
            <a:r>
              <a:rPr lang="pt-BR" dirty="0" smtClean="0">
                <a:latin typeface="Exo 2" pitchFamily="50" charset="0"/>
              </a:rPr>
              <a:t>próximo.</a:t>
            </a:r>
            <a:endParaRPr lang="pt-BR" dirty="0">
              <a:latin typeface="Exo 2" pitchFamily="50" charset="0"/>
            </a:endParaRPr>
          </a:p>
          <a:p>
            <a:endParaRPr lang="pt-BR" dirty="0">
              <a:latin typeface="Exo 2" pitchFamily="50" charset="0"/>
            </a:endParaRPr>
          </a:p>
        </p:txBody>
      </p:sp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0135" y="2790797"/>
            <a:ext cx="6107373" cy="36644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53" y="158478"/>
            <a:ext cx="2530132" cy="2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277" y="188689"/>
            <a:ext cx="3158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/>
              </a:rPr>
              <a:t>SENSOR</a:t>
            </a:r>
            <a:endParaRPr lang="pt-BR" sz="2400" b="1" dirty="0">
              <a:latin typeface="Exo 2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31581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ARDUINO Modelo R3 </a:t>
            </a:r>
            <a:r>
              <a:rPr lang="pt-BR" sz="2000" b="1" dirty="0" smtClean="0">
                <a:latin typeface="Exo 2" pitchFamily="50" charset="0"/>
              </a:rPr>
              <a:t>Uno</a:t>
            </a:r>
            <a:endParaRPr lang="pt-BR" sz="2000" b="1" dirty="0">
              <a:latin typeface="Exo 2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Melhorar/Automatizar/Criar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Exo 2" pitchFamily="50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50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Captura a Umidade e temperatura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519653" y="5123259"/>
            <a:ext cx="30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Recebe o registro da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temperatura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3391" y="721938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5" y="192737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38322" y="1863134"/>
            <a:ext cx="8546987" cy="522521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 captura </a:t>
            </a:r>
            <a:r>
              <a:rPr lang="pt-BR" sz="4000" dirty="0"/>
              <a:t>dados gráficos sobre a temperatura </a:t>
            </a:r>
            <a:r>
              <a:rPr lang="pt-BR" sz="4000" dirty="0" smtClean="0"/>
              <a:t>e </a:t>
            </a:r>
            <a:r>
              <a:rPr lang="pt-BR" sz="4000" dirty="0"/>
              <a:t> </a:t>
            </a:r>
            <a:r>
              <a:rPr lang="pt-BR" sz="4000" dirty="0" smtClean="0"/>
              <a:t>umidade </a:t>
            </a:r>
            <a:r>
              <a:rPr lang="pt-BR" sz="4000" dirty="0"/>
              <a:t>de uma estufa, conscientizando o cliente sobre o estado atual para a cultivação.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38322" y="521243"/>
            <a:ext cx="9779211" cy="694428"/>
          </a:xfrm>
        </p:spPr>
        <p:txBody>
          <a:bodyPr>
            <a:noAutofit/>
          </a:bodyPr>
          <a:lstStyle/>
          <a:p>
            <a:r>
              <a:rPr lang="pt-BR" sz="4400" dirty="0" smtClean="0"/>
              <a:t>Sensor:</a:t>
            </a:r>
            <a:endParaRPr lang="pt-BR" sz="4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54" y="3422072"/>
            <a:ext cx="2684392" cy="26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4318841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448" y1="27533" x2="14448" y2="27267"/>
                        <a14:foregroundMark x1="14123" y1="24733" x2="14123" y2="24733"/>
                        <a14:foregroundMark x1="14123" y1="35267" x2="14123" y2="84200"/>
                        <a14:foregroundMark x1="13799" y1="35000" x2="14123" y2="1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12" y="2197290"/>
            <a:ext cx="3922120" cy="5324630"/>
          </a:xfrm>
          <a:prstGeom prst="rect">
            <a:avLst/>
          </a:prstGeom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609229" y="1065645"/>
            <a:ext cx="8546987" cy="2841338"/>
          </a:xfrm>
        </p:spPr>
        <p:txBody>
          <a:bodyPr>
            <a:normAutofit lnSpcReduction="10000"/>
          </a:bodyPr>
          <a:lstStyle/>
          <a:p>
            <a:r>
              <a:rPr lang="pt-BR" sz="3200" dirty="0" smtClean="0"/>
              <a:t>Cultiva </a:t>
            </a:r>
            <a:r>
              <a:rPr lang="pt-BR" sz="3200" dirty="0"/>
              <a:t>alimentos em casa, sem a necessidade de se locomover em grande escala para a compra dos produtos. </a:t>
            </a:r>
            <a:endParaRPr lang="pt-BR" sz="3200" dirty="0" smtClean="0"/>
          </a:p>
          <a:p>
            <a:r>
              <a:rPr lang="pt-BR" sz="3200" dirty="0" smtClean="0"/>
              <a:t>Promove </a:t>
            </a:r>
            <a:r>
              <a:rPr lang="pt-BR" sz="3200" dirty="0"/>
              <a:t>um pequeno espaço para o cultivo, sem a necessidade de pátio, terraço ou </a:t>
            </a:r>
            <a:r>
              <a:rPr lang="pt-BR" sz="3200" dirty="0" smtClean="0"/>
              <a:t>sacada.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Estufa:</a:t>
            </a:r>
            <a:endParaRPr lang="pt-BR" sz="4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3" y="4017818"/>
            <a:ext cx="3871581" cy="2177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47" y="4294552"/>
            <a:ext cx="1674160" cy="1674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48" y="4180038"/>
            <a:ext cx="1869194" cy="178867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6" y="4294552"/>
            <a:ext cx="1674160" cy="16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MERCADO:</a:t>
            </a:r>
            <a:endParaRPr lang="pt-BR" sz="6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4000" dirty="0">
                <a:latin typeface="Exo 2" pitchFamily="50" charset="0"/>
              </a:rPr>
              <a:t>destinado ao cultivo de alimentos orgânicos em ambientes fechados,</a:t>
            </a:r>
          </a:p>
          <a:p>
            <a:pPr marL="0" indent="0" algn="just">
              <a:buNone/>
            </a:pPr>
            <a:r>
              <a:rPr lang="pt-BR" sz="4000" dirty="0">
                <a:latin typeface="Exo 2" pitchFamily="50" charset="0"/>
              </a:rPr>
              <a:t>integrando o nosso produto (sensor) para o controle da umidade e temperatura das estufas Indoor ao </a:t>
            </a:r>
            <a:r>
              <a:rPr lang="pt-BR" sz="4000" dirty="0" smtClean="0">
                <a:latin typeface="Exo 2" pitchFamily="50" charset="0"/>
              </a:rPr>
              <a:t>consumidor.</a:t>
            </a:r>
            <a:endParaRPr lang="pt-BR" sz="4000" dirty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357520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70" y="4612447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96213" y="254872"/>
            <a:ext cx="4077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Exo 2" pitchFamily="50" charset="0"/>
              </a:rPr>
              <a:t>Resultado Final: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16" y="4707981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latin typeface="Exo 2" pitchFamily="50" charset="0"/>
                <a:ea typeface="+mn-ea"/>
                <a:cs typeface="+mn-cs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Clientes: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sz="4000" dirty="0" smtClean="0">
                <a:latin typeface="Exo 2" pitchFamily="50" charset="0"/>
              </a:rPr>
              <a:t>-Voltado </a:t>
            </a:r>
            <a:r>
              <a:rPr lang="pt-BR" sz="4000" dirty="0">
                <a:latin typeface="Exo 2" pitchFamily="50" charset="0"/>
              </a:rPr>
              <a:t>publico que visa cultivar alimentos medicinais, orgânicos vegetais, hortaliças e </a:t>
            </a:r>
            <a:r>
              <a:rPr lang="pt-BR" sz="4000" dirty="0" smtClean="0">
                <a:latin typeface="Exo 2" pitchFamily="50" charset="0"/>
              </a:rPr>
              <a:t>etc.</a:t>
            </a:r>
          </a:p>
          <a:p>
            <a:pPr marL="0" indent="0" algn="just">
              <a:buNone/>
            </a:pPr>
            <a:r>
              <a:rPr lang="pt-BR" sz="4000" dirty="0" smtClean="0">
                <a:latin typeface="Exo 2" pitchFamily="50" charset="0"/>
              </a:rPr>
              <a:t>-moram </a:t>
            </a:r>
            <a:r>
              <a:rPr lang="pt-BR" sz="4000" dirty="0">
                <a:latin typeface="Exo 2" pitchFamily="50" charset="0"/>
              </a:rPr>
              <a:t>em apartamentos e condomínios fechados, além de residencial.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68" y="4178315"/>
            <a:ext cx="4848864" cy="25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Level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9259" y="1897811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983412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95998" y="5253488"/>
            <a:ext cx="98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5" y="641229"/>
            <a:ext cx="107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39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28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0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186539" y="8107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</a:t>
            </a:r>
            <a:r>
              <a:rPr lang="pt-BR" sz="3600" b="1" dirty="0" smtClean="0">
                <a:solidFill>
                  <a:srgbClr val="6BCDDC"/>
                </a:solidFill>
                <a:latin typeface="Exo 2"/>
              </a:rPr>
              <a:t>DESIGN</a:t>
            </a:r>
            <a:endParaRPr lang="pt-BR" sz="3600" b="1" dirty="0">
              <a:solidFill>
                <a:srgbClr val="6BCDDC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Etapas?</a:t>
            </a: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</a:t>
            </a:r>
            <a:r>
              <a:rPr lang="pt-BR" sz="3600" dirty="0"/>
              <a:t>D</a:t>
            </a:r>
            <a:r>
              <a:rPr lang="pt-BR" sz="3600" dirty="0" smtClean="0"/>
              <a:t>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8" y="4644434"/>
            <a:ext cx="1521196" cy="1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680</Words>
  <Application>Microsoft Office PowerPoint</Application>
  <PresentationFormat>Widescreen</PresentationFormat>
  <Paragraphs>247</Paragraphs>
  <Slides>33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Cultivo Indoor</vt:lpstr>
      <vt:lpstr>MERCADO:</vt:lpstr>
      <vt:lpstr>Clientes: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95</cp:revision>
  <dcterms:created xsi:type="dcterms:W3CDTF">2018-02-05T13:35:33Z</dcterms:created>
  <dcterms:modified xsi:type="dcterms:W3CDTF">2018-10-05T15:59:34Z</dcterms:modified>
</cp:coreProperties>
</file>